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729D-84DC-47EF-BEFA-C8AA346AD693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46F4F-483F-4D89-A65D-A41013CE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671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729D-84DC-47EF-BEFA-C8AA346AD693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46F4F-483F-4D89-A65D-A41013CE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90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729D-84DC-47EF-BEFA-C8AA346AD693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46F4F-483F-4D89-A65D-A41013CE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155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729D-84DC-47EF-BEFA-C8AA346AD693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46F4F-483F-4D89-A65D-A41013CE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431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729D-84DC-47EF-BEFA-C8AA346AD693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46F4F-483F-4D89-A65D-A41013CE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75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729D-84DC-47EF-BEFA-C8AA346AD693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46F4F-483F-4D89-A65D-A41013CE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705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729D-84DC-47EF-BEFA-C8AA346AD693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46F4F-483F-4D89-A65D-A41013CE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228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729D-84DC-47EF-BEFA-C8AA346AD693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46F4F-483F-4D89-A65D-A41013CE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567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729D-84DC-47EF-BEFA-C8AA346AD693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46F4F-483F-4D89-A65D-A41013CE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99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729D-84DC-47EF-BEFA-C8AA346AD693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46F4F-483F-4D89-A65D-A41013CE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37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729D-84DC-47EF-BEFA-C8AA346AD693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46F4F-483F-4D89-A65D-A41013CE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739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5729D-84DC-47EF-BEFA-C8AA346AD693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46F4F-483F-4D89-A65D-A41013CE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001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The </a:t>
            </a:r>
            <a:r>
              <a:rPr lang="en-US" dirty="0" err="1"/>
              <a:t>Matlab</a:t>
            </a:r>
            <a:r>
              <a:rPr lang="en-US" dirty="0"/>
              <a:t> language :- . This is a high – level matrix/array language with control flow statements , functions , data structures , input/array , and object – oriented programming features . it allows both "programming in the small " to rapidly </a:t>
            </a:r>
            <a:r>
              <a:rPr lang="en-US" dirty="0" err="1"/>
              <a:t>creat</a:t>
            </a:r>
            <a:r>
              <a:rPr lang="en-US" dirty="0"/>
              <a:t> quick and dirty throw – away programs , and "programming in the </a:t>
            </a:r>
            <a:r>
              <a:rPr lang="en-US" dirty="0" err="1"/>
              <a:t>larg</a:t>
            </a:r>
            <a:r>
              <a:rPr lang="en-US" dirty="0"/>
              <a:t>" to </a:t>
            </a:r>
            <a:r>
              <a:rPr lang="en-US" dirty="0" err="1"/>
              <a:t>creat</a:t>
            </a:r>
            <a:r>
              <a:rPr lang="en-US" dirty="0"/>
              <a:t> large and complex application programs. </a:t>
            </a:r>
          </a:p>
        </p:txBody>
      </p:sp>
    </p:spTree>
    <p:extLst>
      <p:ext uri="{BB962C8B-B14F-4D97-AF65-F5344CB8AC3E}">
        <p14:creationId xmlns:p14="http://schemas.microsoft.com/office/powerpoint/2010/main" val="599454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Graphics: </a:t>
            </a:r>
          </a:p>
          <a:p>
            <a:r>
              <a:rPr lang="en-US" dirty="0" err="1"/>
              <a:t>Matlab</a:t>
            </a:r>
            <a:r>
              <a:rPr lang="en-US" dirty="0"/>
              <a:t> has extensive facilities for displaying vectors and matrices as graphs , as well as annotating and printing these graphs . it includes high – level functions for two – dimensional and three – dimensional data visualization , image processing , animation , and presentation graphics . it also includes low – level functions that allow you to fully customize the appearance of graphics as well as to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build complete graphical user interfaces on your </a:t>
            </a:r>
            <a:r>
              <a:rPr lang="en-US" dirty="0" err="1"/>
              <a:t>Matlab</a:t>
            </a:r>
            <a:r>
              <a:rPr lang="en-US" dirty="0"/>
              <a:t> applications. </a:t>
            </a:r>
          </a:p>
        </p:txBody>
      </p:sp>
    </p:spTree>
    <p:extLst>
      <p:ext uri="{BB962C8B-B14F-4D97-AF65-F5344CB8AC3E}">
        <p14:creationId xmlns:p14="http://schemas.microsoft.com/office/powerpoint/2010/main" val="2531543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612845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1Basics of </a:t>
            </a:r>
            <a:r>
              <a:rPr lang="en-US" b="1" dirty="0" err="1"/>
              <a:t>matlab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1- 1 starting </a:t>
            </a:r>
            <a:r>
              <a:rPr lang="en-US" b="1" dirty="0" err="1"/>
              <a:t>matlab</a:t>
            </a:r>
            <a:endParaRPr lang="en-US" dirty="0"/>
          </a:p>
          <a:p>
            <a:r>
              <a:rPr lang="en-US" dirty="0"/>
              <a:t>To run </a:t>
            </a:r>
            <a:r>
              <a:rPr lang="en-US" dirty="0" err="1"/>
              <a:t>matlab</a:t>
            </a:r>
            <a:r>
              <a:rPr lang="en-US" dirty="0"/>
              <a:t> on a pc double- click on the </a:t>
            </a:r>
            <a:r>
              <a:rPr lang="en-US" dirty="0" err="1"/>
              <a:t>matlab</a:t>
            </a:r>
            <a:r>
              <a:rPr lang="en-US" dirty="0"/>
              <a:t> icon . you get </a:t>
            </a:r>
            <a:r>
              <a:rPr lang="en-US" dirty="0" err="1"/>
              <a:t>matlab</a:t>
            </a:r>
            <a:r>
              <a:rPr lang="en-US" dirty="0"/>
              <a:t> to do things for you by typing by typing in </a:t>
            </a:r>
            <a:r>
              <a:rPr lang="en-US" dirty="0" err="1"/>
              <a:t>commands.matlab</a:t>
            </a:r>
            <a:r>
              <a:rPr lang="en-US" dirty="0"/>
              <a:t> prompts you with two greater-than signs(&gt;&gt;) when it is ready to accept a command from you.to end a </a:t>
            </a:r>
            <a:r>
              <a:rPr lang="en-US" dirty="0" err="1"/>
              <a:t>matlab</a:t>
            </a:r>
            <a:r>
              <a:rPr lang="en-US" dirty="0"/>
              <a:t> session type </a:t>
            </a:r>
            <a:r>
              <a:rPr lang="en-US" i="1" dirty="0"/>
              <a:t>quit </a:t>
            </a:r>
            <a:r>
              <a:rPr lang="en-US" dirty="0"/>
              <a:t>or </a:t>
            </a:r>
            <a:r>
              <a:rPr lang="en-US" i="1" dirty="0"/>
              <a:t>exit </a:t>
            </a:r>
            <a:r>
              <a:rPr lang="en-US" dirty="0"/>
              <a:t>at the </a:t>
            </a:r>
            <a:r>
              <a:rPr lang="en-US" dirty="0" err="1"/>
              <a:t>matlab</a:t>
            </a:r>
            <a:r>
              <a:rPr lang="en-US" dirty="0"/>
              <a:t> prompt . you can type</a:t>
            </a:r>
          </a:p>
          <a:p>
            <a:r>
              <a:rPr lang="en-US" b="1" dirty="0"/>
              <a:t>H</a:t>
            </a:r>
            <a:r>
              <a:rPr lang="en-US" dirty="0"/>
              <a:t>elp at the </a:t>
            </a:r>
            <a:r>
              <a:rPr lang="en-US" dirty="0" err="1"/>
              <a:t>matlab</a:t>
            </a:r>
            <a:r>
              <a:rPr lang="en-US" dirty="0"/>
              <a:t> prompt , or pull down the help menu on a PC. You can learn how to use any </a:t>
            </a:r>
            <a:r>
              <a:rPr lang="en-US" dirty="0" err="1"/>
              <a:t>matlab</a:t>
            </a:r>
            <a:r>
              <a:rPr lang="en-US" dirty="0"/>
              <a:t> command by typing help followed by the name of the command ,for example , </a:t>
            </a:r>
            <a:r>
              <a:rPr lang="en-US" b="1" dirty="0"/>
              <a:t>help sin. </a:t>
            </a:r>
            <a:r>
              <a:rPr lang="en-US" dirty="0"/>
              <a:t>you can also use the Look for command , which searches the help entries for all </a:t>
            </a:r>
            <a:r>
              <a:rPr lang="en-US" dirty="0" err="1"/>
              <a:t>matlab</a:t>
            </a:r>
            <a:r>
              <a:rPr lang="en-US" dirty="0"/>
              <a:t> commands for a particular word .for example , if you want to know which </a:t>
            </a:r>
            <a:r>
              <a:rPr lang="en-US" dirty="0" err="1"/>
              <a:t>matlab</a:t>
            </a:r>
            <a:r>
              <a:rPr lang="en-US" dirty="0"/>
              <a:t> functions to use for spectral analysis, you could type </a:t>
            </a:r>
            <a:r>
              <a:rPr lang="en-US" b="1" dirty="0"/>
              <a:t>look for spectrum .</a:t>
            </a:r>
            <a:r>
              <a:rPr lang="en-US" dirty="0" err="1"/>
              <a:t>matlab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1855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responds with the names of the commands that have the searched word in the first line of the help entry. You can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search the entire help entry for all </a:t>
            </a:r>
            <a:r>
              <a:rPr lang="en-US" dirty="0" err="1"/>
              <a:t>matlab</a:t>
            </a:r>
            <a:r>
              <a:rPr lang="en-US" dirty="0"/>
              <a:t> commands by typing look for – all </a:t>
            </a:r>
            <a:r>
              <a:rPr lang="en-US" b="1" dirty="0"/>
              <a:t>keyword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1-2 Matrices</a:t>
            </a:r>
            <a:endParaRPr lang="en-US" dirty="0"/>
          </a:p>
          <a:p>
            <a:r>
              <a:rPr lang="en-US" dirty="0"/>
              <a:t>The basic object that </a:t>
            </a:r>
            <a:r>
              <a:rPr lang="en-US" dirty="0" err="1"/>
              <a:t>matlab</a:t>
            </a:r>
            <a:r>
              <a:rPr lang="en-US" dirty="0"/>
              <a:t> deals with is a matrix . A matrix is an array of numbers . there are types of matrices such as rows and columns and row-vector or column-vector , also any value in </a:t>
            </a:r>
            <a:r>
              <a:rPr lang="en-US" dirty="0" err="1"/>
              <a:t>mathlab</a:t>
            </a:r>
            <a:r>
              <a:rPr lang="en-US" dirty="0"/>
              <a:t> represent in </a:t>
            </a:r>
          </a:p>
        </p:txBody>
      </p:sp>
    </p:spTree>
    <p:extLst>
      <p:ext uri="{BB962C8B-B14F-4D97-AF65-F5344CB8AC3E}">
        <p14:creationId xmlns:p14="http://schemas.microsoft.com/office/powerpoint/2010/main" val="1910051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matrix like for example 65 also called a scalar this is matrix is 1x1.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1-3Variables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dirty="0"/>
              <a:t>Variables in </a:t>
            </a:r>
            <a:r>
              <a:rPr lang="en-US" dirty="0" err="1"/>
              <a:t>matlab</a:t>
            </a:r>
            <a:r>
              <a:rPr lang="en-US" dirty="0"/>
              <a:t> are named objects that are </a:t>
            </a:r>
            <a:r>
              <a:rPr lang="en-US" dirty="0" err="1"/>
              <a:t>assignes</a:t>
            </a:r>
            <a:r>
              <a:rPr lang="en-US" dirty="0"/>
              <a:t> using the equals sign = . the are limited to 31 characters and can contain upper and lowercase letters, any number of '' characters , and numerals . they may not start with a numeral . </a:t>
            </a:r>
            <a:r>
              <a:rPr lang="en-US" dirty="0" err="1"/>
              <a:t>matlab</a:t>
            </a:r>
            <a:r>
              <a:rPr lang="en-US" dirty="0"/>
              <a:t> is case sensitive : A and a are different variables. The following are valid </a:t>
            </a:r>
            <a:r>
              <a:rPr lang="en-US" dirty="0" err="1"/>
              <a:t>matlab</a:t>
            </a:r>
            <a:r>
              <a:rPr lang="en-US" dirty="0"/>
              <a:t> variable assignments:</a:t>
            </a:r>
          </a:p>
          <a:p>
            <a:r>
              <a:rPr lang="en-US" dirty="0"/>
              <a:t>A=1 , speed=1200, beamformatoutput_type1 = v*q*v , name = 'smith'</a:t>
            </a:r>
          </a:p>
          <a:p>
            <a:r>
              <a:rPr lang="en-US" dirty="0"/>
              <a:t>These are invalid assignments</a:t>
            </a:r>
          </a:p>
          <a:p>
            <a:r>
              <a:rPr lang="en-US" dirty="0"/>
              <a:t>2for1 = 'yes' , first one=1.</a:t>
            </a:r>
          </a:p>
        </p:txBody>
      </p:sp>
    </p:spTree>
    <p:extLst>
      <p:ext uri="{BB962C8B-B14F-4D97-AF65-F5344CB8AC3E}">
        <p14:creationId xmlns:p14="http://schemas.microsoft.com/office/powerpoint/2010/main" val="1459185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The </a:t>
            </a:r>
            <a:r>
              <a:rPr lang="en-US" dirty="0" err="1"/>
              <a:t>Matlab</a:t>
            </a:r>
            <a:r>
              <a:rPr lang="en-US" dirty="0"/>
              <a:t> language :- . This is a high – level matrix/array language with control flow statements , functions , data structures , input/array , and object – oriented programming features . it allows both "programming in the small " to rapidly </a:t>
            </a:r>
            <a:r>
              <a:rPr lang="en-US" dirty="0" err="1"/>
              <a:t>creat</a:t>
            </a:r>
            <a:r>
              <a:rPr lang="en-US" dirty="0"/>
              <a:t> quick and dirty throw – away programs , and "programming in the </a:t>
            </a:r>
            <a:r>
              <a:rPr lang="en-US" dirty="0" err="1"/>
              <a:t>larg</a:t>
            </a:r>
            <a:r>
              <a:rPr lang="en-US" dirty="0"/>
              <a:t>" to </a:t>
            </a:r>
            <a:r>
              <a:rPr lang="en-US" dirty="0" err="1"/>
              <a:t>creat</a:t>
            </a:r>
            <a:r>
              <a:rPr lang="en-US" dirty="0"/>
              <a:t> large and complex application programs. </a:t>
            </a:r>
          </a:p>
        </p:txBody>
      </p:sp>
    </p:spTree>
    <p:extLst>
      <p:ext uri="{BB962C8B-B14F-4D97-AF65-F5344CB8AC3E}">
        <p14:creationId xmlns:p14="http://schemas.microsoft.com/office/powerpoint/2010/main" val="406625316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245</Words>
  <Application>Microsoft Office PowerPoint</Application>
  <PresentationFormat>عرض على الشاشة (3:4)‏</PresentationFormat>
  <Paragraphs>27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 User</dc:creator>
  <cp:lastModifiedBy>Windows User</cp:lastModifiedBy>
  <cp:revision>2</cp:revision>
  <dcterms:created xsi:type="dcterms:W3CDTF">2019-12-12T22:20:12Z</dcterms:created>
  <dcterms:modified xsi:type="dcterms:W3CDTF">2019-12-12T22:26:37Z</dcterms:modified>
</cp:coreProperties>
</file>